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-102" y="-4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3F8D8B-C1C1-407A-A532-4FF6A7CCC2A7}" type="datetimeFigureOut">
              <a:rPr lang="en-US" smtClean="0"/>
              <a:t>4/8/2014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C3ECB9-4C7F-4465-BC6C-57AD11F416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260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3ECB9-4C7F-4465-BC6C-57AD11F4161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154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3ECB9-4C7F-4465-BC6C-57AD11F4161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1548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C3ECB9-4C7F-4465-BC6C-57AD11F4161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1548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E4CE-28B1-43B7-A47A-91DC75E4EB73}" type="datetimeFigureOut">
              <a:rPr lang="en-US" smtClean="0"/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6D839-FFEB-4AD8-9C70-E8EA5560F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296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E4CE-28B1-43B7-A47A-91DC75E4EB73}" type="datetimeFigureOut">
              <a:rPr lang="en-US" smtClean="0"/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6D839-FFEB-4AD8-9C70-E8EA5560F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118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E4CE-28B1-43B7-A47A-91DC75E4EB73}" type="datetimeFigureOut">
              <a:rPr lang="en-US" smtClean="0"/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6D839-FFEB-4AD8-9C70-E8EA5560F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502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E4CE-28B1-43B7-A47A-91DC75E4EB73}" type="datetimeFigureOut">
              <a:rPr lang="en-US" smtClean="0"/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6D839-FFEB-4AD8-9C70-E8EA5560F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389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E4CE-28B1-43B7-A47A-91DC75E4EB73}" type="datetimeFigureOut">
              <a:rPr lang="en-US" smtClean="0"/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6D839-FFEB-4AD8-9C70-E8EA5560F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389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E4CE-28B1-43B7-A47A-91DC75E4EB73}" type="datetimeFigureOut">
              <a:rPr lang="en-US" smtClean="0"/>
              <a:t>4/8/2014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6D839-FFEB-4AD8-9C70-E8EA5560F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644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E4CE-28B1-43B7-A47A-91DC75E4EB73}" type="datetimeFigureOut">
              <a:rPr lang="en-US" smtClean="0"/>
              <a:t>4/8/2014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6D839-FFEB-4AD8-9C70-E8EA5560F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317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E4CE-28B1-43B7-A47A-91DC75E4EB73}" type="datetimeFigureOut">
              <a:rPr lang="en-US" smtClean="0"/>
              <a:t>4/8/2014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6D839-FFEB-4AD8-9C70-E8EA5560F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146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E4CE-28B1-43B7-A47A-91DC75E4EB73}" type="datetimeFigureOut">
              <a:rPr lang="en-US" smtClean="0"/>
              <a:t>4/8/2014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6D839-FFEB-4AD8-9C70-E8EA5560F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491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E4CE-28B1-43B7-A47A-91DC75E4EB73}" type="datetimeFigureOut">
              <a:rPr lang="en-US" smtClean="0"/>
              <a:t>4/8/2014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6D839-FFEB-4AD8-9C70-E8EA5560F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546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F6E4CE-28B1-43B7-A47A-91DC75E4EB73}" type="datetimeFigureOut">
              <a:rPr lang="en-US" smtClean="0"/>
              <a:t>4/8/2014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46D839-FFEB-4AD8-9C70-E8EA5560F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259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F6E4CE-28B1-43B7-A47A-91DC75E4EB73}" type="datetimeFigureOut">
              <a:rPr lang="en-US" smtClean="0"/>
              <a:t>4/8/2014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46D839-FFEB-4AD8-9C70-E8EA5560FB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543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48156538"/>
              </p:ext>
            </p:extLst>
          </p:nvPr>
        </p:nvGraphicFramePr>
        <p:xfrm>
          <a:off x="1752601" y="108473"/>
          <a:ext cx="4952999" cy="65971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Acrobat Document" r:id="rId4" imgW="5419506" imgH="7219825" progId="AcroExch.Document.7">
                  <p:embed/>
                </p:oleObj>
              </mc:Choice>
              <mc:Fallback>
                <p:oleObj name="Acrobat Document" r:id="rId4" imgW="5419506" imgH="7219825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52601" y="108473"/>
                        <a:ext cx="4952999" cy="659712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70611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853308"/>
              </p:ext>
            </p:extLst>
          </p:nvPr>
        </p:nvGraphicFramePr>
        <p:xfrm>
          <a:off x="1905001" y="71651"/>
          <a:ext cx="5389314" cy="67863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Acrobat Document" r:id="rId4" imgW="5514722" imgH="6943699" progId="AcroExch.Document.7">
                  <p:embed/>
                </p:oleObj>
              </mc:Choice>
              <mc:Fallback>
                <p:oleObj name="Acrobat Document" r:id="rId4" imgW="5514722" imgH="6943699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05001" y="71651"/>
                        <a:ext cx="5389314" cy="67863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41153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9454609"/>
              </p:ext>
            </p:extLst>
          </p:nvPr>
        </p:nvGraphicFramePr>
        <p:xfrm>
          <a:off x="1981200" y="105483"/>
          <a:ext cx="5202833" cy="66763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Acrobat Document" r:id="rId4" imgW="5381473" imgH="6905603" progId="AcroExch.Document.7">
                  <p:embed/>
                </p:oleObj>
              </mc:Choice>
              <mc:Fallback>
                <p:oleObj name="Acrobat Document" r:id="rId4" imgW="5381473" imgH="6905603" progId="AcroExch.Document.7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81200" y="105483"/>
                        <a:ext cx="5202833" cy="66763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861467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</Words>
  <Application>Microsoft Office PowerPoint</Application>
  <PresentationFormat>On-screen Show (4:3)</PresentationFormat>
  <Paragraphs>3</Paragraphs>
  <Slides>3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5" baseType="lpstr">
      <vt:lpstr>Office Theme</vt:lpstr>
      <vt:lpstr>Adobe Acrobat Document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Stoner, Mark R</dc:creator>
  <cp:lastModifiedBy>Stoner, Mark R</cp:lastModifiedBy>
  <cp:revision>1</cp:revision>
  <dcterms:created xsi:type="dcterms:W3CDTF">2014-04-09T00:31:00Z</dcterms:created>
  <dcterms:modified xsi:type="dcterms:W3CDTF">2014-04-09T00:39:04Z</dcterms:modified>
</cp:coreProperties>
</file>